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7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8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769" r:id="rId2"/>
    <p:sldMasterId id="2147483778" r:id="rId3"/>
    <p:sldMasterId id="2147483785" r:id="rId4"/>
    <p:sldMasterId id="2147483792" r:id="rId5"/>
    <p:sldMasterId id="2147483799" r:id="rId6"/>
    <p:sldMasterId id="2147483806" r:id="rId7"/>
    <p:sldMasterId id="2147483813" r:id="rId8"/>
    <p:sldMasterId id="2147483825" r:id="rId9"/>
  </p:sldMasterIdLst>
  <p:sldIdLst>
    <p:sldId id="256" r:id="rId10"/>
    <p:sldId id="258" r:id="rId11"/>
  </p:sldIdLst>
  <p:sldSz cx="9144000" cy="5143500" type="screen16x9"/>
  <p:notesSz cx="6858000" cy="9144000"/>
  <p:defaultTextStyle>
    <a:defPPr>
      <a:defRPr lang="en-US"/>
    </a:defPPr>
    <a:lvl1pPr marL="0" algn="l" defTabSz="41148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1pPr>
    <a:lvl2pPr marL="411480" algn="l" defTabSz="41148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2pPr>
    <a:lvl3pPr marL="822960" algn="l" defTabSz="41148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3pPr>
    <a:lvl4pPr marL="1234440" algn="l" defTabSz="41148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4pPr>
    <a:lvl5pPr marL="1645920" algn="l" defTabSz="41148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5pPr>
    <a:lvl6pPr marL="2057400" algn="l" defTabSz="41148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6pPr>
    <a:lvl7pPr marL="2468880" algn="l" defTabSz="41148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7pPr>
    <a:lvl8pPr marL="2880360" algn="l" defTabSz="41148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8pPr>
    <a:lvl9pPr marL="3291840" algn="l" defTabSz="41148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0">
          <p15:clr>
            <a:srgbClr val="A4A3A4"/>
          </p15:clr>
        </p15:guide>
        <p15:guide id="5" orient="horz" pos="2928">
          <p15:clr>
            <a:srgbClr val="A4A3A4"/>
          </p15:clr>
        </p15:guide>
        <p15:guide id="6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732" y="64"/>
      </p:cViewPr>
      <p:guideLst>
        <p:guide orient="horz" pos="3140"/>
        <p:guide orient="horz" pos="292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5.xml"/><Relationship Id="rId15" Type="http://schemas.openxmlformats.org/officeDocument/2006/relationships/tableStyles" Target="tableStyles.xml"/><Relationship Id="rId10" Type="http://schemas.openxmlformats.org/officeDocument/2006/relationships/slide" Target="slides/slid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nergyville.be/" TargetMode="External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nergyville.be/" TargetMode="External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lliance.eu/" TargetMode="External"/><Relationship Id="rId2" Type="http://schemas.openxmlformats.org/officeDocument/2006/relationships/hyperlink" Target="http://www.energyville.be/" TargetMode="External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nergyville.be/" TargetMode="External"/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lliance.eu/" TargetMode="External"/><Relationship Id="rId2" Type="http://schemas.openxmlformats.org/officeDocument/2006/relationships/hyperlink" Target="http://www.energyville.be/" TargetMode="External"/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361457" y="3042176"/>
            <a:ext cx="8421086" cy="430887"/>
          </a:xfrm>
        </p:spPr>
        <p:txBody>
          <a:bodyPr wrap="square" lIns="108000" rIns="0" anchor="b">
            <a:spAutoFit/>
          </a:bodyPr>
          <a:lstStyle>
            <a:lvl1pPr algn="ctr">
              <a:defRPr sz="2200" b="0" i="0" baseline="0">
                <a:solidFill>
                  <a:schemeClr val="tx2"/>
                </a:solidFill>
              </a:defRPr>
            </a:lvl1pPr>
          </a:lstStyle>
          <a:p>
            <a:r>
              <a:rPr lang="nl-BE" dirty="0"/>
              <a:t>A short teasing title can be put here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1456" y="3398767"/>
            <a:ext cx="8421089" cy="369332"/>
          </a:xfrm>
        </p:spPr>
        <p:txBody>
          <a:bodyPr wrap="square" lIns="108000" rIns="0" anchor="t">
            <a:spAutoFit/>
          </a:bodyPr>
          <a:lstStyle>
            <a:lvl1pPr marL="0" indent="0" algn="ctr">
              <a:buNone/>
              <a:defRPr sz="1800" b="0" i="0" cap="none" baseline="0">
                <a:solidFill>
                  <a:schemeClr val="tx1"/>
                </a:solidFill>
              </a:defRPr>
            </a:lvl1pPr>
            <a:lvl2pPr marL="41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2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6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8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Your name here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400" y="1568566"/>
            <a:ext cx="4021004" cy="120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57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Divider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2401" y="2345535"/>
            <a:ext cx="8753475" cy="461665"/>
          </a:xfrm>
        </p:spPr>
        <p:txBody>
          <a:bodyPr anchor="ctr"/>
          <a:lstStyle>
            <a:lvl1pPr algn="ctr">
              <a:defRPr b="0" i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580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712" y="1276898"/>
            <a:ext cx="5142576" cy="256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36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0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59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160631" y="1071563"/>
            <a:ext cx="8753475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51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630" y="1078230"/>
            <a:ext cx="4318000" cy="35242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587876" y="1078230"/>
            <a:ext cx="4318000" cy="35242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41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4"/>
          </p:nvPr>
        </p:nvSpPr>
        <p:spPr>
          <a:xfrm>
            <a:off x="160631" y="1071563"/>
            <a:ext cx="4368652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15"/>
          </p:nvPr>
        </p:nvSpPr>
        <p:spPr>
          <a:xfrm>
            <a:off x="4545453" y="1071563"/>
            <a:ext cx="4368652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57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50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0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20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160631" y="1071563"/>
            <a:ext cx="8753475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80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0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35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630" y="1078230"/>
            <a:ext cx="4318000" cy="35242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587876" y="1078230"/>
            <a:ext cx="4318000" cy="35242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23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4"/>
          </p:nvPr>
        </p:nvSpPr>
        <p:spPr>
          <a:xfrm>
            <a:off x="160631" y="1071563"/>
            <a:ext cx="4368652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15"/>
          </p:nvPr>
        </p:nvSpPr>
        <p:spPr>
          <a:xfrm>
            <a:off x="4545453" y="1071563"/>
            <a:ext cx="4368652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14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54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4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0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22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160631" y="1071563"/>
            <a:ext cx="8753475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2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630" y="1078230"/>
            <a:ext cx="4318000" cy="35242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587876" y="1078230"/>
            <a:ext cx="4318000" cy="35242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76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4"/>
          </p:nvPr>
        </p:nvSpPr>
        <p:spPr>
          <a:xfrm>
            <a:off x="160631" y="1071563"/>
            <a:ext cx="4368652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15"/>
          </p:nvPr>
        </p:nvSpPr>
        <p:spPr>
          <a:xfrm>
            <a:off x="4545453" y="1071563"/>
            <a:ext cx="4368652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42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0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22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160631" y="1071563"/>
            <a:ext cx="8753475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57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0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09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sz="1800"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160631" y="1071563"/>
            <a:ext cx="8753475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8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630" y="1078230"/>
            <a:ext cx="4318000" cy="35242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587876" y="1078230"/>
            <a:ext cx="4318000" cy="35242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89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4"/>
          </p:nvPr>
        </p:nvSpPr>
        <p:spPr>
          <a:xfrm>
            <a:off x="160631" y="1071563"/>
            <a:ext cx="4368652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15"/>
          </p:nvPr>
        </p:nvSpPr>
        <p:spPr>
          <a:xfrm>
            <a:off x="4545453" y="1071563"/>
            <a:ext cx="4368652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52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5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94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0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56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160631" y="1071563"/>
            <a:ext cx="8753475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58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630" y="1078230"/>
            <a:ext cx="4318000" cy="35242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587876" y="1078230"/>
            <a:ext cx="4318000" cy="35242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12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4"/>
          </p:nvPr>
        </p:nvSpPr>
        <p:spPr>
          <a:xfrm>
            <a:off x="160631" y="1071563"/>
            <a:ext cx="4368652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15"/>
          </p:nvPr>
        </p:nvSpPr>
        <p:spPr>
          <a:xfrm>
            <a:off x="4545453" y="1071563"/>
            <a:ext cx="4368652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96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630" y="1078230"/>
            <a:ext cx="4318000" cy="35242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587876" y="1078230"/>
            <a:ext cx="4318000" cy="35242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48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17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About EnergyVille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32ACA1-CF5C-6941-A572-638638276BFF}"/>
              </a:ext>
            </a:extLst>
          </p:cNvPr>
          <p:cNvSpPr txBox="1"/>
          <p:nvPr/>
        </p:nvSpPr>
        <p:spPr>
          <a:xfrm>
            <a:off x="160631" y="2051002"/>
            <a:ext cx="8753475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20" b="0" i="0" u="none" strike="noStrike" kern="1200" dirty="0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</a:rPr>
              <a:t>Imec is a partner in </a:t>
            </a:r>
            <a:r>
              <a:rPr lang="en-US" sz="1620" b="0" i="0" u="none" strike="noStrike" kern="1200" dirty="0" err="1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</a:rPr>
              <a:t>EnergyVille</a:t>
            </a:r>
            <a:r>
              <a:rPr lang="en-US" sz="1620" b="0" i="0" u="none" strike="noStrike" kern="1200" dirty="0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</a:rPr>
              <a:t> (</a:t>
            </a:r>
            <a:r>
              <a:rPr lang="en-US" sz="1620" b="0" i="0" u="none" strike="noStrike" kern="1200" dirty="0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  <a:hlinkClick r:id="rId2"/>
              </a:rPr>
              <a:t>www.energyville.be</a:t>
            </a:r>
            <a:r>
              <a:rPr lang="en-US" sz="1620" b="0" i="0" u="none" strike="noStrike" kern="1200" dirty="0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</a:rPr>
              <a:t>), a collaboration between the Flemish research partners KU Leuven, VITO, imec and </a:t>
            </a:r>
            <a:r>
              <a:rPr lang="en-US" sz="1620" b="0" i="0" u="none" strike="noStrike" kern="1200" dirty="0" err="1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</a:rPr>
              <a:t>UHasselt</a:t>
            </a:r>
            <a:r>
              <a:rPr lang="en-US" sz="1620" b="0" i="0" u="none" strike="noStrike" kern="1200" dirty="0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</a:rPr>
              <a:t> in the field of sustainable energy and intelligent energy systems. </a:t>
            </a:r>
            <a:endParaRPr lang="en-US" sz="1050" b="0" i="0" dirty="0">
              <a:solidFill>
                <a:srgbClr val="464749"/>
              </a:solidFill>
              <a:latin typeface="Gill Sans MT" panose="020B05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8892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2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0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89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160631" y="1071563"/>
            <a:ext cx="8753475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74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630" y="1078230"/>
            <a:ext cx="4318000" cy="35242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587876" y="1078230"/>
            <a:ext cx="4318000" cy="35242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55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4"/>
          </p:nvPr>
        </p:nvSpPr>
        <p:spPr>
          <a:xfrm>
            <a:off x="160631" y="1071563"/>
            <a:ext cx="4368652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15"/>
          </p:nvPr>
        </p:nvSpPr>
        <p:spPr>
          <a:xfrm>
            <a:off x="4545453" y="1071563"/>
            <a:ext cx="4368652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93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38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About EnergyVille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32ACA1-CF5C-6941-A572-638638276BFF}"/>
              </a:ext>
            </a:extLst>
          </p:cNvPr>
          <p:cNvSpPr txBox="1"/>
          <p:nvPr/>
        </p:nvSpPr>
        <p:spPr>
          <a:xfrm>
            <a:off x="160631" y="2051002"/>
            <a:ext cx="8753475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20" b="0" i="0" u="none" strike="noStrike" kern="1200" dirty="0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</a:rPr>
              <a:t>Imec is a partner in </a:t>
            </a:r>
            <a:r>
              <a:rPr lang="en-US" sz="1620" b="0" i="0" u="none" strike="noStrike" kern="1200" dirty="0" err="1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</a:rPr>
              <a:t>EnergyVille</a:t>
            </a:r>
            <a:r>
              <a:rPr lang="en-US" sz="1620" b="0" i="0" u="none" strike="noStrike" kern="1200" dirty="0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</a:rPr>
              <a:t> (</a:t>
            </a:r>
            <a:r>
              <a:rPr lang="en-US" sz="1620" b="0" i="0" u="none" strike="noStrike" kern="1200" dirty="0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  <a:hlinkClick r:id="rId2"/>
              </a:rPr>
              <a:t>www.energyville.be</a:t>
            </a:r>
            <a:r>
              <a:rPr lang="en-US" sz="1620" b="0" i="0" u="none" strike="noStrike" kern="1200" dirty="0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</a:rPr>
              <a:t>), a collaboration between the Flemish research partners KU Leuven, VITO, imec and </a:t>
            </a:r>
            <a:r>
              <a:rPr lang="en-US" sz="1620" b="0" i="0" u="none" strike="noStrike" kern="1200" dirty="0" err="1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</a:rPr>
              <a:t>UHasselt</a:t>
            </a:r>
            <a:r>
              <a:rPr lang="en-US" sz="1620" b="0" i="0" u="none" strike="noStrike" kern="1200" dirty="0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</a:rPr>
              <a:t> in the field of sustainable energy and intelligent energy systems. </a:t>
            </a:r>
            <a:endParaRPr lang="en-US" sz="1050" b="0" i="0" dirty="0">
              <a:solidFill>
                <a:srgbClr val="464749"/>
              </a:solidFill>
              <a:latin typeface="Gill Sans MT" panose="020B05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723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claimer Energyville Solli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32ACA1-CF5C-6941-A572-638638276BFF}"/>
              </a:ext>
            </a:extLst>
          </p:cNvPr>
          <p:cNvSpPr txBox="1"/>
          <p:nvPr/>
        </p:nvSpPr>
        <p:spPr>
          <a:xfrm>
            <a:off x="160631" y="1720802"/>
            <a:ext cx="8753475" cy="2142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8610" marR="0" lvl="0" indent="-308610" algn="l" defTabSz="4114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F98BD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Imec is a partner in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EnergyVille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 and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Solliance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. </a:t>
            </a:r>
          </a:p>
          <a:p>
            <a:pPr marL="308610" marR="0" lvl="0" indent="-308610" algn="l" defTabSz="4114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F98BD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EnergyVille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 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  <a:hlinkClick r:id="rId2"/>
              </a:rPr>
              <a:t>http://www.energyville.be/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) is a collaboration of the Flemish research centers KU Leuven, VITO, imec and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UHasselt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 in the field of sustainable energy and intelligent energy systems. </a:t>
            </a:r>
          </a:p>
          <a:p>
            <a:pPr marL="308610" marR="0" lvl="0" indent="-308610" algn="l" defTabSz="4114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F98BD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Solliance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 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  <a:hlinkClick r:id="rId3"/>
              </a:rPr>
              <a:t>http://www.solliance.eu/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) is a collaboration between research centers and universities in The Netherlands, Belgium and Germany working in thin film photovoltaic solar energy.”</a:t>
            </a:r>
          </a:p>
        </p:txBody>
      </p:sp>
    </p:spTree>
    <p:extLst>
      <p:ext uri="{BB962C8B-B14F-4D97-AF65-F5344CB8AC3E}">
        <p14:creationId xmlns:p14="http://schemas.microsoft.com/office/powerpoint/2010/main" val="248442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4"/>
          </p:nvPr>
        </p:nvSpPr>
        <p:spPr>
          <a:xfrm>
            <a:off x="160631" y="1071563"/>
            <a:ext cx="4368652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15"/>
          </p:nvPr>
        </p:nvSpPr>
        <p:spPr>
          <a:xfrm>
            <a:off x="4545453" y="1071563"/>
            <a:ext cx="4368652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9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4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0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6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160631" y="1071563"/>
            <a:ext cx="8753475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92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630" y="1078230"/>
            <a:ext cx="4318000" cy="35242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587876" y="1078230"/>
            <a:ext cx="4318000" cy="35242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50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4"/>
          </p:nvPr>
        </p:nvSpPr>
        <p:spPr>
          <a:xfrm>
            <a:off x="160631" y="1071563"/>
            <a:ext cx="4368652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15"/>
          </p:nvPr>
        </p:nvSpPr>
        <p:spPr>
          <a:xfrm>
            <a:off x="4545453" y="1071563"/>
            <a:ext cx="4368652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61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74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About EnergyVille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32ACA1-CF5C-6941-A572-638638276BFF}"/>
              </a:ext>
            </a:extLst>
          </p:cNvPr>
          <p:cNvSpPr txBox="1"/>
          <p:nvPr/>
        </p:nvSpPr>
        <p:spPr>
          <a:xfrm>
            <a:off x="160631" y="2051002"/>
            <a:ext cx="8753475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20" b="0" i="0" u="none" strike="noStrike" kern="1200" dirty="0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</a:rPr>
              <a:t>Imec is a partner in </a:t>
            </a:r>
            <a:r>
              <a:rPr lang="en-US" sz="1620" b="0" i="0" u="none" strike="noStrike" kern="1200" dirty="0" err="1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</a:rPr>
              <a:t>EnergyVille</a:t>
            </a:r>
            <a:r>
              <a:rPr lang="en-US" sz="1620" b="0" i="0" u="none" strike="noStrike" kern="1200" dirty="0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</a:rPr>
              <a:t> (</a:t>
            </a:r>
            <a:r>
              <a:rPr lang="en-US" sz="1620" b="0" i="0" u="none" strike="noStrike" kern="1200" dirty="0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  <a:hlinkClick r:id="rId2"/>
              </a:rPr>
              <a:t>www.energyville.be</a:t>
            </a:r>
            <a:r>
              <a:rPr lang="en-US" sz="1620" b="0" i="0" u="none" strike="noStrike" kern="1200" dirty="0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</a:rPr>
              <a:t>), a collaboration between the Flemish research partners KU Leuven, VITO, imec and </a:t>
            </a:r>
            <a:r>
              <a:rPr lang="en-US" sz="1620" b="0" i="0" u="none" strike="noStrike" kern="1200" dirty="0" err="1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</a:rPr>
              <a:t>UHasselt</a:t>
            </a:r>
            <a:r>
              <a:rPr lang="en-US" sz="1620" b="0" i="0" u="none" strike="noStrike" kern="1200" dirty="0">
                <a:solidFill>
                  <a:schemeClr val="tx1"/>
                </a:solidFill>
                <a:effectLst/>
                <a:latin typeface="Gill Sans MT" panose="020B0502020104020203" pitchFamily="34" charset="77"/>
                <a:ea typeface="+mn-ea"/>
                <a:cs typeface="+mn-cs"/>
              </a:rPr>
              <a:t> in the field of sustainable energy and intelligent energy systems. </a:t>
            </a:r>
            <a:endParaRPr lang="en-US" sz="1050" b="0" i="0" dirty="0">
              <a:solidFill>
                <a:srgbClr val="464749"/>
              </a:solidFill>
              <a:latin typeface="Gill Sans MT" panose="020B05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9269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claimer Energyville Solli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32ACA1-CF5C-6941-A572-638638276BFF}"/>
              </a:ext>
            </a:extLst>
          </p:cNvPr>
          <p:cNvSpPr txBox="1"/>
          <p:nvPr/>
        </p:nvSpPr>
        <p:spPr>
          <a:xfrm>
            <a:off x="160631" y="1720802"/>
            <a:ext cx="8753475" cy="2142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8610" marR="0" lvl="0" indent="-308610" algn="l" defTabSz="4114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F98BD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Imec is a partner in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EnergyVille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 and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Solliance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. </a:t>
            </a:r>
          </a:p>
          <a:p>
            <a:pPr marL="308610" marR="0" lvl="0" indent="-308610" algn="l" defTabSz="4114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F98BD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EnergyVille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 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  <a:hlinkClick r:id="rId2"/>
              </a:rPr>
              <a:t>http://www.energyville.be/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) is a collaboration of the Flemish research centers KU Leuven, VITO, imec and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UHasselt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 in the field of sustainable energy and intelligent energy systems. </a:t>
            </a:r>
          </a:p>
          <a:p>
            <a:pPr marL="308610" marR="0" lvl="0" indent="-308610" algn="l" defTabSz="4114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F98BD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Solliance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 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  <a:hlinkClick r:id="rId3"/>
              </a:rPr>
              <a:t>http://www.solliance.eu/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+mn-ea"/>
              </a:rPr>
              <a:t>) is a collaboration between research centers and universities in The Netherlands, Belgium and Germany working in thin film photovoltaic solar energy.”</a:t>
            </a:r>
          </a:p>
        </p:txBody>
      </p:sp>
    </p:spTree>
    <p:extLst>
      <p:ext uri="{BB962C8B-B14F-4D97-AF65-F5344CB8AC3E}">
        <p14:creationId xmlns:p14="http://schemas.microsoft.com/office/powerpoint/2010/main" val="229645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81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0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65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8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160631" y="1071563"/>
            <a:ext cx="8753475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01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630" y="1078230"/>
            <a:ext cx="4318000" cy="35242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b="0" i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587876" y="1078230"/>
            <a:ext cx="4318000" cy="352425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88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4"/>
          </p:nvPr>
        </p:nvSpPr>
        <p:spPr>
          <a:xfrm>
            <a:off x="160631" y="1071563"/>
            <a:ext cx="4368652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15"/>
          </p:nvPr>
        </p:nvSpPr>
        <p:spPr>
          <a:xfrm>
            <a:off x="4545453" y="1071563"/>
            <a:ext cx="4368652" cy="3531870"/>
          </a:xfrm>
        </p:spPr>
        <p:txBody>
          <a:bodyPr/>
          <a:lstStyle>
            <a:lvl1pPr marL="322898" indent="-3228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1pPr>
            <a:lvl2pPr marL="645795" indent="-234315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2pPr>
            <a:lvl3pPr marL="1050132" indent="-227172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3pPr>
            <a:lvl4pPr marL="1454468" indent="-220028">
              <a:buClr>
                <a:schemeClr val="tx1"/>
              </a:buClr>
              <a:buSzPct val="65000"/>
              <a:buFont typeface="+mj-lt"/>
              <a:buAutoNum type="arabicPeriod"/>
              <a:defRPr b="0" i="0"/>
            </a:lvl4pPr>
            <a:lvl5pPr marL="1854518" indent="-208598">
              <a:buClr>
                <a:schemeClr val="tx2"/>
              </a:buClr>
              <a:buSzPct val="65000"/>
              <a:buFont typeface="+mj-lt"/>
              <a:buAutoNum type="arabicPeriod"/>
              <a:defRPr b="0" i="0"/>
            </a:lvl5pPr>
          </a:lstStyle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53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60631" y="576315"/>
            <a:ext cx="8753475" cy="369332"/>
          </a:xfrm>
        </p:spPr>
        <p:txBody>
          <a:bodyPr wrap="square" anchor="t">
            <a:spAutoFit/>
          </a:bodyPr>
          <a:lstStyle>
            <a:lvl1pPr marL="0" indent="0">
              <a:buFont typeface="Arial"/>
              <a:buNone/>
              <a:defRPr lang="en-US" sz="1800" b="0" i="0" kern="1200" cap="none" baseline="0" dirty="0">
                <a:solidFill>
                  <a:schemeClr val="tx1"/>
                </a:solidFill>
                <a:latin typeface="Gill Sans MT" panose="020B0502020104020203" pitchFamily="34" charset="77"/>
                <a:ea typeface="+mn-ea"/>
                <a:cs typeface="Gill Sans" panose="020B0502020104020203" pitchFamily="34" charset="-79"/>
              </a:defRPr>
            </a:lvl1pPr>
          </a:lstStyle>
          <a:p>
            <a:pPr marL="0" lvl="0" indent="0" algn="l" defTabSz="411480" rtl="0" eaLnBrk="1" latinLnBrk="0" hangingPunct="1">
              <a:spcBef>
                <a:spcPct val="20000"/>
              </a:spcBef>
              <a:buClr>
                <a:schemeClr val="tx1"/>
              </a:buClr>
              <a:buSzPct val="70000"/>
              <a:buFont typeface="Arial"/>
              <a:buNone/>
            </a:pPr>
            <a:r>
              <a:rPr lang="nl-BE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22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17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lour divider">
    <p:bg>
      <p:bgPr>
        <a:gradFill>
          <a:gsLst>
            <a:gs pos="0">
              <a:schemeClr val="accent6"/>
            </a:gs>
            <a:gs pos="60000">
              <a:schemeClr val="tx2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2339919"/>
            <a:ext cx="8839200" cy="461665"/>
          </a:xfrm>
        </p:spPr>
        <p:txBody>
          <a:bodyPr anchor="ctr"/>
          <a:lstStyle>
            <a:lvl1pPr algn="ctr"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5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68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Divider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2401" y="2345535"/>
            <a:ext cx="8753475" cy="461665"/>
          </a:xfrm>
        </p:spPr>
        <p:txBody>
          <a:bodyPr anchor="ctr"/>
          <a:lstStyle>
            <a:lvl1pPr algn="ctr">
              <a:defRPr b="0" i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5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microsoft.com/office/2007/relationships/hdphoto" Target="../media/hdphoto1.wdp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26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7.xml"/><Relationship Id="rId9" Type="http://schemas.microsoft.com/office/2007/relationships/hdphoto" Target="../media/hdphoto2.wdp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32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Relationship Id="rId9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40.xml"/><Relationship Id="rId10" Type="http://schemas.microsoft.com/office/2007/relationships/hdphoto" Target="../media/hdphoto3.wdp"/><Relationship Id="rId4" Type="http://schemas.openxmlformats.org/officeDocument/2006/relationships/slideLayout" Target="../slideLayouts/slideLayout39.xml"/><Relationship Id="rId9" Type="http://schemas.openxmlformats.org/officeDocument/2006/relationships/image" Target="../media/image7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microsoft.com/office/2007/relationships/hdphoto" Target="../media/hdphoto2.wdp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image" Target="../media/image5.jpeg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microsoft.com/office/2007/relationships/hdphoto" Target="../media/hdphoto3.wdp"/><Relationship Id="rId5" Type="http://schemas.openxmlformats.org/officeDocument/2006/relationships/slideLayout" Target="../slideLayouts/slideLayout47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46.xml"/><Relationship Id="rId9" Type="http://schemas.openxmlformats.org/officeDocument/2006/relationships/theme" Target="../theme/theme7.xml"/><Relationship Id="rId14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microsoft.com/office/2007/relationships/hdphoto" Target="../media/hdphoto3.wdp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55.xml"/><Relationship Id="rId15" Type="http://schemas.openxmlformats.org/officeDocument/2006/relationships/image" Target="../media/image8.png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54.xml"/><Relationship Id="rId9" Type="http://schemas.openxmlformats.org/officeDocument/2006/relationships/theme" Target="../theme/theme8.xml"/><Relationship Id="rId14" Type="http://schemas.microsoft.com/office/2007/relationships/hdphoto" Target="../media/hdphoto2.wdp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61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5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2.xml"/><Relationship Id="rId9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0631" y="206094"/>
            <a:ext cx="8753475" cy="461665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31" y="1078230"/>
            <a:ext cx="8753475" cy="3524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40200" y="4893997"/>
            <a:ext cx="863600" cy="169277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500" b="0" i="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</a:lstStyle>
          <a:p>
            <a:fld id="{8836216C-5BC3-7C44-80F8-E30864FFC2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31" y="4891771"/>
            <a:ext cx="562085" cy="167966"/>
          </a:xfrm>
          <a:prstGeom prst="rect">
            <a:avLst/>
          </a:prstGeom>
        </p:spPr>
      </p:pic>
      <p:sp>
        <p:nvSpPr>
          <p:cNvPr id="5" name="MSIPCMContentMarking" descr="{&quot;HashCode&quot;:1069283171,&quot;Placement&quot;:&quot;Footer&quot;,&quot;Top&quot;:387.034332,&quot;Left&quot;:662.3248,&quot;SlideWidth&quot;:720,&quot;SlideHeight&quot;:405}">
            <a:extLst>
              <a:ext uri="{FF2B5EF4-FFF2-40B4-BE49-F238E27FC236}">
                <a16:creationId xmlns:a16="http://schemas.microsoft.com/office/drawing/2014/main" id="{B399DF50-A723-26D1-08ED-B97F5A73A657}"/>
              </a:ext>
            </a:extLst>
          </p:cNvPr>
          <p:cNvSpPr txBox="1"/>
          <p:nvPr userDrawn="1"/>
        </p:nvSpPr>
        <p:spPr>
          <a:xfrm>
            <a:off x="8411525" y="4915336"/>
            <a:ext cx="732476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GB" sz="800">
                <a:solidFill>
                  <a:srgbClr val="000000"/>
                </a:solidFill>
                <a:latin typeface="Calibri" panose="020F0502020204030204" pitchFamily="34" charset="0"/>
              </a:rPr>
              <a:t>confidential</a:t>
            </a:r>
            <a:endParaRPr lang="en-GB" sz="800" dirty="0" err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181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6" r:id="rId3"/>
    <p:sldLayoutId id="2147483656" r:id="rId4"/>
    <p:sldLayoutId id="2147483659" r:id="rId5"/>
    <p:sldLayoutId id="2147483654" r:id="rId6"/>
    <p:sldLayoutId id="2147483657" r:id="rId7"/>
    <p:sldLayoutId id="2147483655" r:id="rId8"/>
    <p:sldLayoutId id="2147483687" r:id="rId9"/>
    <p:sldLayoutId id="2147483688" r:id="rId10"/>
    <p:sldLayoutId id="214748371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411480" rtl="0" eaLnBrk="1" latinLnBrk="0" hangingPunct="1">
        <a:spcBef>
          <a:spcPct val="0"/>
        </a:spcBef>
        <a:buNone/>
        <a:defRPr sz="2400" b="0" i="0" kern="1200" cap="none" baseline="0">
          <a:solidFill>
            <a:schemeClr val="tx2"/>
          </a:solidFill>
          <a:latin typeface="Gill Sans MT" panose="020B0502020104020203" pitchFamily="34" charset="77"/>
          <a:ea typeface="+mj-ea"/>
          <a:cs typeface="Gill Sans" panose="020B0502020104020203" pitchFamily="34" charset="-79"/>
        </a:defRPr>
      </a:lvl1pPr>
    </p:titleStyle>
    <p:bodyStyle>
      <a:lvl1pPr marL="308610" indent="-30861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80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1pPr>
      <a:lvl2pPr marL="668655" indent="-257175" algn="l" defTabSz="411480" rtl="0" eaLnBrk="1" latinLnBrk="0" hangingPunct="1">
        <a:spcBef>
          <a:spcPct val="20000"/>
        </a:spcBef>
        <a:buClr>
          <a:schemeClr val="tx1"/>
        </a:buClr>
        <a:buSzPct val="100000"/>
        <a:buFont typeface="Wingdings" charset="2"/>
        <a:buChar char="§"/>
        <a:defRPr sz="162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2pPr>
      <a:lvl3pPr marL="1028700" indent="-20574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3pPr>
      <a:lvl4pPr marL="1440180" indent="-205740" algn="l" defTabSz="411480" rtl="0" eaLnBrk="1" latinLnBrk="0" hangingPunct="1">
        <a:spcBef>
          <a:spcPct val="20000"/>
        </a:spcBef>
        <a:buClr>
          <a:schemeClr val="tx1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4pPr>
      <a:lvl5pPr marL="1851660" indent="-20574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5pPr>
      <a:lvl6pPr marL="226314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5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0631" y="206094"/>
            <a:ext cx="8753475" cy="461665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31" y="1078230"/>
            <a:ext cx="8753475" cy="3524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40200" y="4893997"/>
            <a:ext cx="863600" cy="169277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500" b="0" i="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</a:lstStyle>
          <a:p>
            <a:fld id="{8836216C-5BC3-7C44-80F8-E30864FFC2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31" y="4891771"/>
            <a:ext cx="562085" cy="1679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825" y="4926301"/>
            <a:ext cx="792136" cy="21011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SIPCMContentMarking" descr="{&quot;HashCode&quot;:1069283171,&quot;Placement&quot;:&quot;Footer&quot;,&quot;Top&quot;:387.034332,&quot;Left&quot;:662.3248,&quot;SlideWidth&quot;:720,&quot;SlideHeight&quot;:405}">
            <a:extLst>
              <a:ext uri="{FF2B5EF4-FFF2-40B4-BE49-F238E27FC236}">
                <a16:creationId xmlns:a16="http://schemas.microsoft.com/office/drawing/2014/main" id="{C5EA8DCF-F6C9-D09F-1FD8-83D949FA4B16}"/>
              </a:ext>
            </a:extLst>
          </p:cNvPr>
          <p:cNvSpPr txBox="1"/>
          <p:nvPr userDrawn="1"/>
        </p:nvSpPr>
        <p:spPr>
          <a:xfrm>
            <a:off x="8411525" y="4915336"/>
            <a:ext cx="732476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GB" sz="800" b="1">
                <a:solidFill>
                  <a:srgbClr val="000000"/>
                </a:solidFill>
                <a:latin typeface="Calibri" panose="020F0502020204030204" pitchFamily="34" charset="0"/>
              </a:rPr>
              <a:t>confidential</a:t>
            </a:r>
            <a:endParaRPr lang="en-GB" sz="8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445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7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411480" rtl="0" eaLnBrk="1" latinLnBrk="0" hangingPunct="1">
        <a:spcBef>
          <a:spcPct val="0"/>
        </a:spcBef>
        <a:buNone/>
        <a:defRPr sz="2400" b="0" i="0" kern="1200" cap="none" baseline="0">
          <a:solidFill>
            <a:schemeClr val="tx2"/>
          </a:solidFill>
          <a:latin typeface="Gill Sans MT" panose="020B0502020104020203" pitchFamily="34" charset="77"/>
          <a:ea typeface="+mj-ea"/>
          <a:cs typeface="Gill Sans" panose="020B0502020104020203" pitchFamily="34" charset="-79"/>
        </a:defRPr>
      </a:lvl1pPr>
    </p:titleStyle>
    <p:bodyStyle>
      <a:lvl1pPr marL="308610" indent="-30861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80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1pPr>
      <a:lvl2pPr marL="668655" indent="-257175" algn="l" defTabSz="411480" rtl="0" eaLnBrk="1" latinLnBrk="0" hangingPunct="1">
        <a:spcBef>
          <a:spcPct val="20000"/>
        </a:spcBef>
        <a:buClr>
          <a:schemeClr val="tx1"/>
        </a:buClr>
        <a:buSzPct val="100000"/>
        <a:buFont typeface="Wingdings" charset="2"/>
        <a:buChar char="§"/>
        <a:defRPr sz="162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2pPr>
      <a:lvl3pPr marL="1028700" indent="-20574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3pPr>
      <a:lvl4pPr marL="1440180" indent="-205740" algn="l" defTabSz="411480" rtl="0" eaLnBrk="1" latinLnBrk="0" hangingPunct="1">
        <a:spcBef>
          <a:spcPct val="20000"/>
        </a:spcBef>
        <a:buClr>
          <a:schemeClr val="tx1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4pPr>
      <a:lvl5pPr marL="1851660" indent="-20574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5pPr>
      <a:lvl6pPr marL="226314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5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0631" y="206094"/>
            <a:ext cx="8753475" cy="461665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31" y="1078230"/>
            <a:ext cx="8753475" cy="3524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40200" y="4893997"/>
            <a:ext cx="863600" cy="169277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500" b="0" i="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</a:lstStyle>
          <a:p>
            <a:fld id="{8836216C-5BC3-7C44-80F8-E30864FFC2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824" y="4762607"/>
            <a:ext cx="400711" cy="3034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31" y="4891771"/>
            <a:ext cx="562085" cy="167966"/>
          </a:xfrm>
          <a:prstGeom prst="rect">
            <a:avLst/>
          </a:prstGeom>
        </p:spPr>
      </p:pic>
      <p:sp>
        <p:nvSpPr>
          <p:cNvPr id="4" name="MSIPCMContentMarking" descr="{&quot;HashCode&quot;:1069283171,&quot;Placement&quot;:&quot;Footer&quot;,&quot;Top&quot;:387.034332,&quot;Left&quot;:662.3248,&quot;SlideWidth&quot;:720,&quot;SlideHeight&quot;:405}">
            <a:extLst>
              <a:ext uri="{FF2B5EF4-FFF2-40B4-BE49-F238E27FC236}">
                <a16:creationId xmlns:a16="http://schemas.microsoft.com/office/drawing/2014/main" id="{B02314E2-E1B2-3379-887C-C00CE8F73EDA}"/>
              </a:ext>
            </a:extLst>
          </p:cNvPr>
          <p:cNvSpPr txBox="1"/>
          <p:nvPr userDrawn="1"/>
        </p:nvSpPr>
        <p:spPr>
          <a:xfrm>
            <a:off x="8411525" y="4915336"/>
            <a:ext cx="732476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GB" sz="800" b="1">
                <a:solidFill>
                  <a:srgbClr val="000000"/>
                </a:solidFill>
                <a:latin typeface="Calibri" panose="020F0502020204030204" pitchFamily="34" charset="0"/>
              </a:rPr>
              <a:t>confidential</a:t>
            </a:r>
            <a:endParaRPr lang="en-GB" sz="8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002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411480" rtl="0" eaLnBrk="1" latinLnBrk="0" hangingPunct="1">
        <a:spcBef>
          <a:spcPct val="0"/>
        </a:spcBef>
        <a:buNone/>
        <a:defRPr sz="2400" b="0" i="0" kern="1200" cap="none" baseline="0">
          <a:solidFill>
            <a:schemeClr val="tx2"/>
          </a:solidFill>
          <a:latin typeface="Gill Sans MT" panose="020B0502020104020203" pitchFamily="34" charset="77"/>
          <a:ea typeface="+mj-ea"/>
          <a:cs typeface="Gill Sans" panose="020B0502020104020203" pitchFamily="34" charset="-79"/>
        </a:defRPr>
      </a:lvl1pPr>
    </p:titleStyle>
    <p:bodyStyle>
      <a:lvl1pPr marL="308610" indent="-30861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80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1pPr>
      <a:lvl2pPr marL="668655" indent="-257175" algn="l" defTabSz="411480" rtl="0" eaLnBrk="1" latinLnBrk="0" hangingPunct="1">
        <a:spcBef>
          <a:spcPct val="20000"/>
        </a:spcBef>
        <a:buClr>
          <a:schemeClr val="tx1"/>
        </a:buClr>
        <a:buSzPct val="100000"/>
        <a:buFont typeface="Wingdings" charset="2"/>
        <a:buChar char="§"/>
        <a:defRPr sz="162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2pPr>
      <a:lvl3pPr marL="1028700" indent="-20574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3pPr>
      <a:lvl4pPr marL="1440180" indent="-205740" algn="l" defTabSz="411480" rtl="0" eaLnBrk="1" latinLnBrk="0" hangingPunct="1">
        <a:spcBef>
          <a:spcPct val="20000"/>
        </a:spcBef>
        <a:buClr>
          <a:schemeClr val="tx1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4pPr>
      <a:lvl5pPr marL="1851660" indent="-20574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5pPr>
      <a:lvl6pPr marL="226314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5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0631" y="206094"/>
            <a:ext cx="8753475" cy="461665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31" y="1078230"/>
            <a:ext cx="8753475" cy="3524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40200" y="4893997"/>
            <a:ext cx="863600" cy="169277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500" b="0" i="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</a:lstStyle>
          <a:p>
            <a:fld id="{8836216C-5BC3-7C44-80F8-E30864FFC2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Solliance_high.jpg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980" y="4859287"/>
            <a:ext cx="445910" cy="2450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31" y="4891771"/>
            <a:ext cx="562085" cy="167966"/>
          </a:xfrm>
          <a:prstGeom prst="rect">
            <a:avLst/>
          </a:prstGeom>
        </p:spPr>
      </p:pic>
      <p:sp>
        <p:nvSpPr>
          <p:cNvPr id="4" name="MSIPCMContentMarking" descr="{&quot;HashCode&quot;:1069283171,&quot;Placement&quot;:&quot;Footer&quot;,&quot;Top&quot;:387.034332,&quot;Left&quot;:662.3248,&quot;SlideWidth&quot;:720,&quot;SlideHeight&quot;:405}">
            <a:extLst>
              <a:ext uri="{FF2B5EF4-FFF2-40B4-BE49-F238E27FC236}">
                <a16:creationId xmlns:a16="http://schemas.microsoft.com/office/drawing/2014/main" id="{99793CCA-DB92-5829-2F20-6D31E114D51A}"/>
              </a:ext>
            </a:extLst>
          </p:cNvPr>
          <p:cNvSpPr txBox="1"/>
          <p:nvPr userDrawn="1"/>
        </p:nvSpPr>
        <p:spPr>
          <a:xfrm>
            <a:off x="8411525" y="4915336"/>
            <a:ext cx="732476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GB" sz="800" b="1">
                <a:solidFill>
                  <a:srgbClr val="000000"/>
                </a:solidFill>
                <a:latin typeface="Calibri" panose="020F0502020204030204" pitchFamily="34" charset="0"/>
              </a:rPr>
              <a:t>confidential</a:t>
            </a:r>
            <a:endParaRPr lang="en-GB" sz="8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692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411480" rtl="0" eaLnBrk="1" latinLnBrk="0" hangingPunct="1">
        <a:spcBef>
          <a:spcPct val="0"/>
        </a:spcBef>
        <a:buNone/>
        <a:defRPr sz="2400" b="0" i="0" kern="1200" cap="none" baseline="0">
          <a:solidFill>
            <a:schemeClr val="tx2"/>
          </a:solidFill>
          <a:latin typeface="Gill Sans MT" panose="020B0502020104020203" pitchFamily="34" charset="77"/>
          <a:ea typeface="+mj-ea"/>
          <a:cs typeface="Gill Sans" panose="020B0502020104020203" pitchFamily="34" charset="-79"/>
        </a:defRPr>
      </a:lvl1pPr>
    </p:titleStyle>
    <p:bodyStyle>
      <a:lvl1pPr marL="308610" indent="-30861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80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1pPr>
      <a:lvl2pPr marL="668655" indent="-257175" algn="l" defTabSz="411480" rtl="0" eaLnBrk="1" latinLnBrk="0" hangingPunct="1">
        <a:spcBef>
          <a:spcPct val="20000"/>
        </a:spcBef>
        <a:buClr>
          <a:schemeClr val="tx1"/>
        </a:buClr>
        <a:buSzPct val="100000"/>
        <a:buFont typeface="Wingdings" charset="2"/>
        <a:buChar char="§"/>
        <a:defRPr sz="162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2pPr>
      <a:lvl3pPr marL="1028700" indent="-20574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3pPr>
      <a:lvl4pPr marL="1440180" indent="-205740" algn="l" defTabSz="411480" rtl="0" eaLnBrk="1" latinLnBrk="0" hangingPunct="1">
        <a:spcBef>
          <a:spcPct val="20000"/>
        </a:spcBef>
        <a:buClr>
          <a:schemeClr val="tx1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4pPr>
      <a:lvl5pPr marL="1851660" indent="-20574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5pPr>
      <a:lvl6pPr marL="226314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58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0631" y="206094"/>
            <a:ext cx="8753475" cy="461665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31" y="1078230"/>
            <a:ext cx="8753475" cy="3524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40200" y="4893997"/>
            <a:ext cx="863600" cy="169277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500" b="0" i="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</a:lstStyle>
          <a:p>
            <a:fld id="{8836216C-5BC3-7C44-80F8-E30864FFC2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4-Exascienc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824" y="4873805"/>
            <a:ext cx="464996" cy="2250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31" y="4891771"/>
            <a:ext cx="562085" cy="167966"/>
          </a:xfrm>
          <a:prstGeom prst="rect">
            <a:avLst/>
          </a:prstGeom>
        </p:spPr>
      </p:pic>
      <p:sp>
        <p:nvSpPr>
          <p:cNvPr id="4" name="MSIPCMContentMarking" descr="{&quot;HashCode&quot;:1069283171,&quot;Placement&quot;:&quot;Footer&quot;,&quot;Top&quot;:387.034332,&quot;Left&quot;:662.3248,&quot;SlideWidth&quot;:720,&quot;SlideHeight&quot;:405}">
            <a:extLst>
              <a:ext uri="{FF2B5EF4-FFF2-40B4-BE49-F238E27FC236}">
                <a16:creationId xmlns:a16="http://schemas.microsoft.com/office/drawing/2014/main" id="{3BC1B520-A1EA-9312-FF83-942DE03C5C02}"/>
              </a:ext>
            </a:extLst>
          </p:cNvPr>
          <p:cNvSpPr txBox="1"/>
          <p:nvPr userDrawn="1"/>
        </p:nvSpPr>
        <p:spPr>
          <a:xfrm>
            <a:off x="8411525" y="4915336"/>
            <a:ext cx="732476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GB" sz="800" b="1">
                <a:solidFill>
                  <a:srgbClr val="000000"/>
                </a:solidFill>
                <a:latin typeface="Calibri" panose="020F0502020204030204" pitchFamily="34" charset="0"/>
              </a:rPr>
              <a:t>confidential</a:t>
            </a:r>
            <a:endParaRPr lang="en-GB" sz="8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340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411480" rtl="0" eaLnBrk="1" latinLnBrk="0" hangingPunct="1">
        <a:spcBef>
          <a:spcPct val="0"/>
        </a:spcBef>
        <a:buNone/>
        <a:defRPr sz="2400" b="0" i="0" kern="1200" cap="none" baseline="0">
          <a:solidFill>
            <a:schemeClr val="tx2"/>
          </a:solidFill>
          <a:latin typeface="Gill Sans MT" panose="020B0502020104020203" pitchFamily="34" charset="77"/>
          <a:ea typeface="+mj-ea"/>
          <a:cs typeface="Gill Sans" panose="020B0502020104020203" pitchFamily="34" charset="-79"/>
        </a:defRPr>
      </a:lvl1pPr>
    </p:titleStyle>
    <p:bodyStyle>
      <a:lvl1pPr marL="308610" indent="-30861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80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1pPr>
      <a:lvl2pPr marL="668655" indent="-257175" algn="l" defTabSz="411480" rtl="0" eaLnBrk="1" latinLnBrk="0" hangingPunct="1">
        <a:spcBef>
          <a:spcPct val="20000"/>
        </a:spcBef>
        <a:buClr>
          <a:schemeClr val="tx1"/>
        </a:buClr>
        <a:buSzPct val="100000"/>
        <a:buFont typeface="Wingdings" charset="2"/>
        <a:buChar char="§"/>
        <a:defRPr sz="162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2pPr>
      <a:lvl3pPr marL="1028700" indent="-20574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3pPr>
      <a:lvl4pPr marL="1440180" indent="-205740" algn="l" defTabSz="411480" rtl="0" eaLnBrk="1" latinLnBrk="0" hangingPunct="1">
        <a:spcBef>
          <a:spcPct val="20000"/>
        </a:spcBef>
        <a:buClr>
          <a:schemeClr val="tx1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4pPr>
      <a:lvl5pPr marL="1851660" indent="-20574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5pPr>
      <a:lvl6pPr marL="226314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58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0631" y="206094"/>
            <a:ext cx="8753475" cy="461665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31" y="1078230"/>
            <a:ext cx="8753475" cy="3524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40200" y="4893997"/>
            <a:ext cx="863600" cy="169277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500" b="0" i="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</a:lstStyle>
          <a:p>
            <a:fld id="{8836216C-5BC3-7C44-80F8-E30864FFC2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5-energyville.png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825" y="4874328"/>
            <a:ext cx="514398" cy="2130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31" y="4891771"/>
            <a:ext cx="562085" cy="167966"/>
          </a:xfrm>
          <a:prstGeom prst="rect">
            <a:avLst/>
          </a:prstGeom>
        </p:spPr>
      </p:pic>
      <p:sp>
        <p:nvSpPr>
          <p:cNvPr id="4" name="MSIPCMContentMarking" descr="{&quot;HashCode&quot;:1069283171,&quot;Placement&quot;:&quot;Footer&quot;,&quot;Top&quot;:387.034332,&quot;Left&quot;:662.3248,&quot;SlideWidth&quot;:720,&quot;SlideHeight&quot;:405}">
            <a:extLst>
              <a:ext uri="{FF2B5EF4-FFF2-40B4-BE49-F238E27FC236}">
                <a16:creationId xmlns:a16="http://schemas.microsoft.com/office/drawing/2014/main" id="{BD1A6D24-D6FF-9241-C818-97C6403F6F3D}"/>
              </a:ext>
            </a:extLst>
          </p:cNvPr>
          <p:cNvSpPr txBox="1"/>
          <p:nvPr userDrawn="1"/>
        </p:nvSpPr>
        <p:spPr>
          <a:xfrm>
            <a:off x="8411525" y="4915336"/>
            <a:ext cx="732476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GB" sz="800" b="1">
                <a:solidFill>
                  <a:srgbClr val="000000"/>
                </a:solidFill>
                <a:latin typeface="Calibri" panose="020F0502020204030204" pitchFamily="34" charset="0"/>
              </a:rPr>
              <a:t>confidential</a:t>
            </a:r>
            <a:endParaRPr lang="en-GB" sz="8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3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20" r:id="rId6"/>
    <p:sldLayoutId id="2147483805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411480" rtl="0" eaLnBrk="1" latinLnBrk="0" hangingPunct="1">
        <a:spcBef>
          <a:spcPct val="0"/>
        </a:spcBef>
        <a:buNone/>
        <a:defRPr sz="2400" b="0" i="0" kern="1200" cap="none" baseline="0">
          <a:solidFill>
            <a:schemeClr val="tx2"/>
          </a:solidFill>
          <a:latin typeface="Gill Sans MT" panose="020B0502020104020203" pitchFamily="34" charset="77"/>
          <a:ea typeface="+mj-ea"/>
          <a:cs typeface="Gill Sans" panose="020B0502020104020203" pitchFamily="34" charset="-79"/>
        </a:defRPr>
      </a:lvl1pPr>
    </p:titleStyle>
    <p:bodyStyle>
      <a:lvl1pPr marL="308610" indent="-30861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80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1pPr>
      <a:lvl2pPr marL="668655" indent="-257175" algn="l" defTabSz="411480" rtl="0" eaLnBrk="1" latinLnBrk="0" hangingPunct="1">
        <a:spcBef>
          <a:spcPct val="20000"/>
        </a:spcBef>
        <a:buClr>
          <a:schemeClr val="tx1"/>
        </a:buClr>
        <a:buSzPct val="100000"/>
        <a:buFont typeface="Wingdings" charset="2"/>
        <a:buChar char="§"/>
        <a:defRPr sz="162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2pPr>
      <a:lvl3pPr marL="1028700" indent="-20574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3pPr>
      <a:lvl4pPr marL="1440180" indent="-205740" algn="l" defTabSz="411480" rtl="0" eaLnBrk="1" latinLnBrk="0" hangingPunct="1">
        <a:spcBef>
          <a:spcPct val="20000"/>
        </a:spcBef>
        <a:buClr>
          <a:schemeClr val="tx1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4pPr>
      <a:lvl5pPr marL="1851660" indent="-20574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5pPr>
      <a:lvl6pPr marL="226314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58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0631" y="206094"/>
            <a:ext cx="8753475" cy="461665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31" y="1078230"/>
            <a:ext cx="8753475" cy="3524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40200" y="4893997"/>
            <a:ext cx="863600" cy="169277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500" b="0" i="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</a:lstStyle>
          <a:p>
            <a:fld id="{8836216C-5BC3-7C44-80F8-E30864FFC2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5-energyville.png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512" y="4874328"/>
            <a:ext cx="514398" cy="213028"/>
          </a:xfrm>
          <a:prstGeom prst="rect">
            <a:avLst/>
          </a:prstGeom>
        </p:spPr>
      </p:pic>
      <p:pic>
        <p:nvPicPr>
          <p:cNvPr id="10" name="Picture 9" descr="Solliance_high.jpg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8495" y="4859287"/>
            <a:ext cx="445910" cy="2450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31" y="4891771"/>
            <a:ext cx="562085" cy="167966"/>
          </a:xfrm>
          <a:prstGeom prst="rect">
            <a:avLst/>
          </a:prstGeom>
        </p:spPr>
      </p:pic>
      <p:sp>
        <p:nvSpPr>
          <p:cNvPr id="4" name="MSIPCMContentMarking" descr="{&quot;HashCode&quot;:1069283171,&quot;Placement&quot;:&quot;Footer&quot;,&quot;Top&quot;:387.034332,&quot;Left&quot;:662.3248,&quot;SlideWidth&quot;:720,&quot;SlideHeight&quot;:405}">
            <a:extLst>
              <a:ext uri="{FF2B5EF4-FFF2-40B4-BE49-F238E27FC236}">
                <a16:creationId xmlns:a16="http://schemas.microsoft.com/office/drawing/2014/main" id="{DE26DB5B-6306-6B44-35C8-07DE07D6DE45}"/>
              </a:ext>
            </a:extLst>
          </p:cNvPr>
          <p:cNvSpPr txBox="1"/>
          <p:nvPr userDrawn="1"/>
        </p:nvSpPr>
        <p:spPr>
          <a:xfrm>
            <a:off x="8411525" y="4915336"/>
            <a:ext cx="732476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GB" sz="800" b="1">
                <a:solidFill>
                  <a:srgbClr val="000000"/>
                </a:solidFill>
                <a:latin typeface="Calibri" panose="020F0502020204030204" pitchFamily="34" charset="0"/>
              </a:rPr>
              <a:t>confidential</a:t>
            </a:r>
            <a:endParaRPr lang="en-GB" sz="8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822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21" r:id="rId6"/>
    <p:sldLayoutId id="2147483823" r:id="rId7"/>
    <p:sldLayoutId id="2147483812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411480" rtl="0" eaLnBrk="1" latinLnBrk="0" hangingPunct="1">
        <a:spcBef>
          <a:spcPct val="0"/>
        </a:spcBef>
        <a:buNone/>
        <a:defRPr sz="2400" b="0" i="0" kern="1200" cap="none" baseline="0">
          <a:solidFill>
            <a:schemeClr val="tx2"/>
          </a:solidFill>
          <a:latin typeface="Gill Sans MT" panose="020B0502020104020203" pitchFamily="34" charset="77"/>
          <a:ea typeface="+mj-ea"/>
          <a:cs typeface="Gill Sans" panose="020B0502020104020203" pitchFamily="34" charset="-79"/>
        </a:defRPr>
      </a:lvl1pPr>
    </p:titleStyle>
    <p:bodyStyle>
      <a:lvl1pPr marL="308610" indent="-30861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80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1pPr>
      <a:lvl2pPr marL="668655" indent="-257175" algn="l" defTabSz="411480" rtl="0" eaLnBrk="1" latinLnBrk="0" hangingPunct="1">
        <a:spcBef>
          <a:spcPct val="20000"/>
        </a:spcBef>
        <a:buClr>
          <a:schemeClr val="tx1"/>
        </a:buClr>
        <a:buSzPct val="100000"/>
        <a:buFont typeface="Wingdings" charset="2"/>
        <a:buChar char="§"/>
        <a:defRPr sz="162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2pPr>
      <a:lvl3pPr marL="1028700" indent="-20574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3pPr>
      <a:lvl4pPr marL="1440180" indent="-205740" algn="l" defTabSz="411480" rtl="0" eaLnBrk="1" latinLnBrk="0" hangingPunct="1">
        <a:spcBef>
          <a:spcPct val="20000"/>
        </a:spcBef>
        <a:buClr>
          <a:schemeClr val="tx1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4pPr>
      <a:lvl5pPr marL="1851660" indent="-20574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5pPr>
      <a:lvl6pPr marL="226314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58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0631" y="206094"/>
            <a:ext cx="8753475" cy="461665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31" y="1078230"/>
            <a:ext cx="8753475" cy="3524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40200" y="4893997"/>
            <a:ext cx="863600" cy="169277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500" b="0" i="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</a:lstStyle>
          <a:p>
            <a:fld id="{8836216C-5BC3-7C44-80F8-E30864FFC2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31" y="4891771"/>
            <a:ext cx="562085" cy="167966"/>
          </a:xfrm>
          <a:prstGeom prst="rect">
            <a:avLst/>
          </a:prstGeom>
        </p:spPr>
      </p:pic>
      <p:pic>
        <p:nvPicPr>
          <p:cNvPr id="12" name="Picture 11" descr="5-energyville.png">
            <a:extLst>
              <a:ext uri="{FF2B5EF4-FFF2-40B4-BE49-F238E27FC236}">
                <a16:creationId xmlns:a16="http://schemas.microsoft.com/office/drawing/2014/main" id="{961D7E66-DD77-DD4E-A2F9-0EB1AE8B635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4255" y="4874328"/>
            <a:ext cx="514398" cy="213028"/>
          </a:xfrm>
          <a:prstGeom prst="rect">
            <a:avLst/>
          </a:prstGeom>
        </p:spPr>
      </p:pic>
      <p:pic>
        <p:nvPicPr>
          <p:cNvPr id="13" name="Picture 12" descr="Solliance_high.jpg">
            <a:extLst>
              <a:ext uri="{FF2B5EF4-FFF2-40B4-BE49-F238E27FC236}">
                <a16:creationId xmlns:a16="http://schemas.microsoft.com/office/drawing/2014/main" id="{F1A2C11F-E412-1842-A554-3B31C2E27AA9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9860" y="4859287"/>
            <a:ext cx="445910" cy="2450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BEDFC20-D3E9-D441-9C1B-849D8E81C6A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9720" y="4948516"/>
            <a:ext cx="1052076" cy="86061"/>
          </a:xfrm>
          <a:prstGeom prst="rect">
            <a:avLst/>
          </a:prstGeom>
        </p:spPr>
      </p:pic>
      <p:sp>
        <p:nvSpPr>
          <p:cNvPr id="4" name="MSIPCMContentMarking" descr="{&quot;HashCode&quot;:1069283171,&quot;Placement&quot;:&quot;Footer&quot;,&quot;Top&quot;:387.034332,&quot;Left&quot;:662.3248,&quot;SlideWidth&quot;:720,&quot;SlideHeight&quot;:405}">
            <a:extLst>
              <a:ext uri="{FF2B5EF4-FFF2-40B4-BE49-F238E27FC236}">
                <a16:creationId xmlns:a16="http://schemas.microsoft.com/office/drawing/2014/main" id="{655BCD2D-C970-8B56-6012-84B05E55F385}"/>
              </a:ext>
            </a:extLst>
          </p:cNvPr>
          <p:cNvSpPr txBox="1"/>
          <p:nvPr userDrawn="1"/>
        </p:nvSpPr>
        <p:spPr>
          <a:xfrm>
            <a:off x="8411525" y="4915336"/>
            <a:ext cx="732476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GB" sz="800" b="1">
                <a:solidFill>
                  <a:srgbClr val="000000"/>
                </a:solidFill>
                <a:latin typeface="Calibri" panose="020F0502020204030204" pitchFamily="34" charset="0"/>
              </a:rPr>
              <a:t>confidential</a:t>
            </a:r>
            <a:endParaRPr lang="en-GB" sz="8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659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22" r:id="rId6"/>
    <p:sldLayoutId id="2147483824" r:id="rId7"/>
    <p:sldLayoutId id="2147483819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411480" rtl="0" eaLnBrk="1" latinLnBrk="0" hangingPunct="1">
        <a:spcBef>
          <a:spcPct val="0"/>
        </a:spcBef>
        <a:buNone/>
        <a:defRPr sz="2400" b="0" i="0" kern="1200" cap="none" baseline="0">
          <a:solidFill>
            <a:schemeClr val="tx2"/>
          </a:solidFill>
          <a:latin typeface="Gill Sans MT" panose="020B0502020104020203" pitchFamily="34" charset="77"/>
          <a:ea typeface="+mj-ea"/>
          <a:cs typeface="Gill Sans" panose="020B0502020104020203" pitchFamily="34" charset="-79"/>
        </a:defRPr>
      </a:lvl1pPr>
    </p:titleStyle>
    <p:bodyStyle>
      <a:lvl1pPr marL="308610" indent="-30861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80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1pPr>
      <a:lvl2pPr marL="668655" indent="-257175" algn="l" defTabSz="411480" rtl="0" eaLnBrk="1" latinLnBrk="0" hangingPunct="1">
        <a:spcBef>
          <a:spcPct val="20000"/>
        </a:spcBef>
        <a:buClr>
          <a:schemeClr val="tx1"/>
        </a:buClr>
        <a:buSzPct val="100000"/>
        <a:buFont typeface="Wingdings" charset="2"/>
        <a:buChar char="§"/>
        <a:defRPr sz="162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2pPr>
      <a:lvl3pPr marL="1028700" indent="-20574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3pPr>
      <a:lvl4pPr marL="1440180" indent="-205740" algn="l" defTabSz="411480" rtl="0" eaLnBrk="1" latinLnBrk="0" hangingPunct="1">
        <a:spcBef>
          <a:spcPct val="20000"/>
        </a:spcBef>
        <a:buClr>
          <a:schemeClr val="tx1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4pPr>
      <a:lvl5pPr marL="1851660" indent="-20574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5pPr>
      <a:lvl6pPr marL="226314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58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0631" y="206094"/>
            <a:ext cx="8753475" cy="461665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nl-BE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31" y="1078230"/>
            <a:ext cx="8753475" cy="3524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BE" dirty="0"/>
              <a:t>Click to edit Master text styles</a:t>
            </a:r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/>
              <a:t>Third level</a:t>
            </a:r>
          </a:p>
          <a:p>
            <a:pPr lvl="3"/>
            <a:r>
              <a:rPr lang="nl-BE" dirty="0"/>
              <a:t>Fourth level</a:t>
            </a:r>
          </a:p>
          <a:p>
            <a:pPr lvl="4"/>
            <a:r>
              <a:rPr lang="nl-B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40200" y="4893997"/>
            <a:ext cx="863600" cy="169277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500" b="0" i="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</a:lstStyle>
          <a:p>
            <a:fld id="{8836216C-5BC3-7C44-80F8-E30864FFC2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31" y="4891771"/>
            <a:ext cx="562085" cy="1679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B3D6AF-C774-FF48-87E9-79B547A4F59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6414" t="26009" r="16414" b="26009"/>
          <a:stretch/>
        </p:blipFill>
        <p:spPr>
          <a:xfrm>
            <a:off x="938572" y="4875265"/>
            <a:ext cx="552836" cy="222129"/>
          </a:xfrm>
          <a:prstGeom prst="rect">
            <a:avLst/>
          </a:prstGeom>
        </p:spPr>
      </p:pic>
      <p:sp>
        <p:nvSpPr>
          <p:cNvPr id="4" name="MSIPCMContentMarking" descr="{&quot;HashCode&quot;:1069283171,&quot;Placement&quot;:&quot;Footer&quot;,&quot;Top&quot;:387.034332,&quot;Left&quot;:662.3248,&quot;SlideWidth&quot;:720,&quot;SlideHeight&quot;:405}">
            <a:extLst>
              <a:ext uri="{FF2B5EF4-FFF2-40B4-BE49-F238E27FC236}">
                <a16:creationId xmlns:a16="http://schemas.microsoft.com/office/drawing/2014/main" id="{C3E26084-EEA8-D6CB-46F1-A62B3FF00A97}"/>
              </a:ext>
            </a:extLst>
          </p:cNvPr>
          <p:cNvSpPr txBox="1"/>
          <p:nvPr userDrawn="1"/>
        </p:nvSpPr>
        <p:spPr>
          <a:xfrm>
            <a:off x="8411525" y="4915336"/>
            <a:ext cx="732476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GB" sz="800" b="1">
                <a:solidFill>
                  <a:srgbClr val="000000"/>
                </a:solidFill>
                <a:latin typeface="Calibri" panose="020F0502020204030204" pitchFamily="34" charset="0"/>
              </a:rPr>
              <a:t>confidential</a:t>
            </a:r>
            <a:endParaRPr lang="en-GB" sz="8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15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3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411480" rtl="0" eaLnBrk="1" latinLnBrk="0" hangingPunct="1">
        <a:spcBef>
          <a:spcPct val="0"/>
        </a:spcBef>
        <a:buNone/>
        <a:defRPr sz="2400" b="0" i="0" kern="1200" cap="none" baseline="0">
          <a:solidFill>
            <a:schemeClr val="tx2"/>
          </a:solidFill>
          <a:latin typeface="Gill Sans MT" panose="020B0502020104020203" pitchFamily="34" charset="77"/>
          <a:ea typeface="+mj-ea"/>
          <a:cs typeface="Gill Sans" panose="020B0502020104020203" pitchFamily="34" charset="-79"/>
        </a:defRPr>
      </a:lvl1pPr>
    </p:titleStyle>
    <p:bodyStyle>
      <a:lvl1pPr marL="308610" indent="-30861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80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1pPr>
      <a:lvl2pPr marL="668655" indent="-257175" algn="l" defTabSz="411480" rtl="0" eaLnBrk="1" latinLnBrk="0" hangingPunct="1">
        <a:spcBef>
          <a:spcPct val="20000"/>
        </a:spcBef>
        <a:buClr>
          <a:schemeClr val="tx1"/>
        </a:buClr>
        <a:buSzPct val="100000"/>
        <a:buFont typeface="Wingdings" charset="2"/>
        <a:buChar char="§"/>
        <a:defRPr sz="162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2pPr>
      <a:lvl3pPr marL="1028700" indent="-20574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3pPr>
      <a:lvl4pPr marL="1440180" indent="-205740" algn="l" defTabSz="411480" rtl="0" eaLnBrk="1" latinLnBrk="0" hangingPunct="1">
        <a:spcBef>
          <a:spcPct val="20000"/>
        </a:spcBef>
        <a:buClr>
          <a:schemeClr val="tx1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4pPr>
      <a:lvl5pPr marL="1851660" indent="-205740" algn="l" defTabSz="411480" rtl="0" eaLnBrk="1" latinLnBrk="0" hangingPunct="1">
        <a:spcBef>
          <a:spcPct val="20000"/>
        </a:spcBef>
        <a:buClr>
          <a:schemeClr val="tx2"/>
        </a:buClr>
        <a:buSzPct val="100000"/>
        <a:buFont typeface="Wingdings" charset="2"/>
        <a:buChar char="§"/>
        <a:defRPr sz="1440" b="0" i="0" kern="1200">
          <a:solidFill>
            <a:srgbClr val="000000"/>
          </a:solidFill>
          <a:latin typeface="Gill Sans MT" panose="020B0502020104020203" pitchFamily="34" charset="77"/>
          <a:ea typeface="+mn-ea"/>
          <a:cs typeface="Gill Sans" panose="020B0502020104020203" pitchFamily="34" charset="-79"/>
        </a:defRPr>
      </a:lvl5pPr>
      <a:lvl6pPr marL="226314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41148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5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ec-int.com/en/work-at-imec/job-opportunities/phd-at-imec" TargetMode="External"/><Relationship Id="rId2" Type="http://schemas.openxmlformats.org/officeDocument/2006/relationships/hyperlink" Target="https://www.imec-int.com/en/work-at-imec/master-thesis-internship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imec-int.com/en/careers/academic-excellence/tenure-track" TargetMode="External"/><Relationship Id="rId5" Type="http://schemas.openxmlformats.org/officeDocument/2006/relationships/hyperlink" Target="https://marie-sklodowska-curie-actions.ec.europa.eu/actions/postdoctoral-fellowships" TargetMode="External"/><Relationship Id="rId4" Type="http://schemas.openxmlformats.org/officeDocument/2006/relationships/hyperlink" Target="https://www.imec-int.com/en/careers/academic-excellence/Joint-Programs-and-Scholarship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8BB6-F757-D7A6-E834-821529C765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University – PhD and Post-doc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CDD802-ADFD-F17E-8BE2-E772C4A832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Stefan De Gendt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117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36D1B-F960-9CBE-AC38-BBF426B05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IMEC University Network utilization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1716FB-8711-6418-E465-083DA5209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16C-5BC3-7C44-80F8-E30864FFC228}" type="slidenum">
              <a:rPr lang="en-US" smtClean="0"/>
              <a:t>2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1AF2A8-4716-DD03-AE8E-25B449850284}"/>
              </a:ext>
            </a:extLst>
          </p:cNvPr>
          <p:cNvSpPr txBox="1"/>
          <p:nvPr/>
        </p:nvSpPr>
        <p:spPr>
          <a:xfrm>
            <a:off x="564726" y="725714"/>
            <a:ext cx="8281050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/>
              <a:t>Person funding</a:t>
            </a:r>
          </a:p>
          <a:p>
            <a:endParaRPr lang="en-US" sz="1600" dirty="0"/>
          </a:p>
          <a:p>
            <a:pPr marL="582930" lvl="1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0000"/>
                </a:solidFill>
              </a:rPr>
              <a:t>Internship / master thesis opportunities </a:t>
            </a:r>
            <a:r>
              <a:rPr lang="en-US" sz="1600" dirty="0"/>
              <a:t>(</a:t>
            </a:r>
            <a:r>
              <a:rPr lang="en-US" sz="1600" dirty="0">
                <a:hlinkClick r:id="rId2"/>
              </a:rPr>
              <a:t>Imec - Master thesis &amp; internship (imec-int.com)</a:t>
            </a:r>
            <a:r>
              <a:rPr lang="en-US" sz="1600" dirty="0"/>
              <a:t>)</a:t>
            </a:r>
          </a:p>
          <a:p>
            <a:pPr marL="582930" lvl="1" indent="-171450">
              <a:buFont typeface="Arial" panose="020B0604020202020204" pitchFamily="34" charset="0"/>
              <a:buChar char="•"/>
            </a:pPr>
            <a:r>
              <a:rPr lang="en-US" sz="1600" dirty="0"/>
              <a:t>PhD opportunities </a:t>
            </a:r>
          </a:p>
          <a:p>
            <a:pPr marL="994410" lvl="2" indent="-171450">
              <a:buFont typeface="Arial" panose="020B0604020202020204" pitchFamily="34" charset="0"/>
              <a:buChar char="•"/>
            </a:pPr>
            <a:r>
              <a:rPr lang="en-US" sz="1600" dirty="0"/>
              <a:t>At Flemish Universities (</a:t>
            </a:r>
            <a:r>
              <a:rPr lang="en-US" sz="1600" dirty="0">
                <a:hlinkClick r:id="rId3"/>
              </a:rPr>
              <a:t>Imec - PhD at imec (imec-int.com)</a:t>
            </a:r>
            <a:r>
              <a:rPr lang="en-US" sz="1600" dirty="0"/>
              <a:t>)</a:t>
            </a:r>
          </a:p>
          <a:p>
            <a:pPr marL="994410" lvl="2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0000"/>
                </a:solidFill>
              </a:rPr>
              <a:t>With International Universities</a:t>
            </a:r>
          </a:p>
          <a:p>
            <a:pPr marL="1405890" lvl="3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0000"/>
                </a:solidFill>
              </a:rPr>
              <a:t>Dual degree program (</a:t>
            </a:r>
            <a:r>
              <a:rPr lang="en-US" sz="1600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Dual Degree Opportunities (imec-int.com)</a:t>
            </a:r>
            <a:r>
              <a:rPr lang="en-US" sz="1600" dirty="0">
                <a:solidFill>
                  <a:srgbClr val="FF0000"/>
                </a:solidFill>
              </a:rPr>
              <a:t>)</a:t>
            </a:r>
          </a:p>
          <a:p>
            <a:pPr marL="1817370" lvl="4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0000"/>
                </a:solidFill>
              </a:rPr>
              <a:t>NCKU, NCTU, NTU</a:t>
            </a:r>
            <a:r>
              <a:rPr lang="en-US" sz="1600" dirty="0"/>
              <a:t>, Fudan, ... </a:t>
            </a:r>
          </a:p>
          <a:p>
            <a:pPr marL="1405890" lvl="3" indent="-171450">
              <a:buFont typeface="Arial" panose="020B0604020202020204" pitchFamily="34" charset="0"/>
              <a:buChar char="•"/>
            </a:pPr>
            <a:r>
              <a:rPr lang="en-US" sz="1600" dirty="0"/>
              <a:t>Individual funded topics</a:t>
            </a:r>
          </a:p>
          <a:p>
            <a:pPr marL="1817370" lvl="4" indent="-171450">
              <a:buFont typeface="Arial" panose="020B0604020202020204" pitchFamily="34" charset="0"/>
              <a:buChar char="•"/>
            </a:pPr>
            <a:r>
              <a:rPr lang="en-US" sz="1600" dirty="0"/>
              <a:t>Among other with TU Delft, EPFL, Montpellier, </a:t>
            </a:r>
            <a:r>
              <a:rPr lang="en-US" sz="1600" dirty="0" err="1"/>
              <a:t>TUEindhoven</a:t>
            </a:r>
            <a:r>
              <a:rPr lang="en-US" sz="1600" dirty="0"/>
              <a:t>, ...</a:t>
            </a:r>
          </a:p>
          <a:p>
            <a:pPr marL="582930" lvl="1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0000"/>
                </a:solidFill>
              </a:rPr>
              <a:t>Post-doc opportunities (posted under the regular job offers)</a:t>
            </a:r>
          </a:p>
          <a:p>
            <a:pPr marL="994410" lvl="2" indent="-171450">
              <a:buFont typeface="Arial" panose="020B0604020202020204" pitchFamily="34" charset="0"/>
              <a:buChar char="•"/>
            </a:pPr>
            <a:r>
              <a:rPr lang="en-US" sz="1600" dirty="0"/>
              <a:t>Used to bring in external expertise in specific domains</a:t>
            </a:r>
          </a:p>
          <a:p>
            <a:pPr marL="994410" lvl="2" indent="-171450">
              <a:buFont typeface="Arial" panose="020B0604020202020204" pitchFamily="34" charset="0"/>
              <a:buChar char="•"/>
            </a:pPr>
            <a:r>
              <a:rPr lang="en-US" sz="1600" dirty="0"/>
              <a:t>Marie Curie (</a:t>
            </a:r>
            <a:r>
              <a:rPr lang="en-GB" sz="1600" dirty="0">
                <a:hlinkClick r:id="rId5"/>
              </a:rPr>
              <a:t>Postdoctoral Fellowships | Marie </a:t>
            </a:r>
            <a:r>
              <a:rPr lang="en-GB" sz="1600" dirty="0" err="1">
                <a:hlinkClick r:id="rId5"/>
              </a:rPr>
              <a:t>Skłodowska</a:t>
            </a:r>
            <a:r>
              <a:rPr lang="en-GB" sz="1600" dirty="0">
                <a:hlinkClick r:id="rId5"/>
              </a:rPr>
              <a:t>-Curie Actions (europa.eu)</a:t>
            </a:r>
            <a:r>
              <a:rPr lang="en-US" sz="1600" dirty="0"/>
              <a:t>)</a:t>
            </a:r>
          </a:p>
          <a:p>
            <a:pPr marL="582930" lvl="1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0000"/>
                </a:solidFill>
              </a:rPr>
              <a:t>Tenure track @ imec </a:t>
            </a:r>
            <a:r>
              <a:rPr lang="en-US" sz="1600" dirty="0"/>
              <a:t>(</a:t>
            </a:r>
            <a:r>
              <a:rPr lang="en-GB" sz="1600" dirty="0">
                <a:hlinkClick r:id="rId6"/>
              </a:rPr>
              <a:t>Imec - Tenure Track (imec-int.com)</a:t>
            </a:r>
            <a:r>
              <a:rPr lang="en-US" sz="1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6007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imec 2021 generic">
  <a:themeElements>
    <a:clrScheme name="imec 2021 3">
      <a:dk1>
        <a:srgbClr val="3C3C3B"/>
      </a:dk1>
      <a:lt1>
        <a:srgbClr val="FFFFFF"/>
      </a:lt1>
      <a:dk2>
        <a:srgbClr val="3F98BD"/>
      </a:dk2>
      <a:lt2>
        <a:srgbClr val="929497"/>
      </a:lt2>
      <a:accent1>
        <a:srgbClr val="3E98BD"/>
      </a:accent1>
      <a:accent2>
        <a:srgbClr val="52BDC1"/>
      </a:accent2>
      <a:accent3>
        <a:srgbClr val="90288D"/>
      </a:accent3>
      <a:accent4>
        <a:srgbClr val="1582BD"/>
      </a:accent4>
      <a:accent5>
        <a:srgbClr val="36337C"/>
      </a:accent5>
      <a:accent6>
        <a:srgbClr val="99BDE4"/>
      </a:accent6>
      <a:hlink>
        <a:srgbClr val="3F98BD"/>
      </a:hlink>
      <a:folHlink>
        <a:srgbClr val="2D6C85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chemeClr val="accent6"/>
            </a:gs>
            <a:gs pos="60000">
              <a:schemeClr val="tx2"/>
            </a:gs>
          </a:gsLst>
          <a:lin ang="2700000" scaled="0"/>
        </a:gradFill>
        <a:ln>
          <a:noFill/>
        </a:ln>
        <a:effectLst/>
      </a:spPr>
      <a:bodyPr rtlCol="0" anchor="ctr"/>
      <a:lstStyle>
        <a:defPPr algn="ctr">
          <a:defRPr sz="1400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175" cmpd="sng">
          <a:solidFill>
            <a:schemeClr val="tx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sz="12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imec 2021 generic" id="{72757309-472F-954A-9C39-C2963272768C}" vid="{D2EB441C-F1C9-6948-ACC6-88332377564A}"/>
    </a:ext>
  </a:extLst>
</a:theme>
</file>

<file path=ppt/theme/theme2.xml><?xml version="1.0" encoding="utf-8"?>
<a:theme xmlns:a="http://schemas.openxmlformats.org/drawingml/2006/main" name="imec - holst">
  <a:themeElements>
    <a:clrScheme name="imec 2021 3">
      <a:dk1>
        <a:srgbClr val="3C3C3B"/>
      </a:dk1>
      <a:lt1>
        <a:srgbClr val="FFFFFF"/>
      </a:lt1>
      <a:dk2>
        <a:srgbClr val="3F98BD"/>
      </a:dk2>
      <a:lt2>
        <a:srgbClr val="929497"/>
      </a:lt2>
      <a:accent1>
        <a:srgbClr val="3E98BD"/>
      </a:accent1>
      <a:accent2>
        <a:srgbClr val="52BDC1"/>
      </a:accent2>
      <a:accent3>
        <a:srgbClr val="90288D"/>
      </a:accent3>
      <a:accent4>
        <a:srgbClr val="1582BD"/>
      </a:accent4>
      <a:accent5>
        <a:srgbClr val="36337C"/>
      </a:accent5>
      <a:accent6>
        <a:srgbClr val="99BDE4"/>
      </a:accent6>
      <a:hlink>
        <a:srgbClr val="3F98BD"/>
      </a:hlink>
      <a:folHlink>
        <a:srgbClr val="2D6C85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sz="900" b="1" dirty="0" smtClean="0">
            <a:latin typeface="Gill Sans MT"/>
            <a:cs typeface="Gill Sans M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175" cmpd="sng">
          <a:solidFill>
            <a:schemeClr val="tx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sz="1050" b="1" dirty="0" smtClean="0">
            <a:solidFill>
              <a:srgbClr val="464749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mec_confidential" id="{CFAB1493-EDDF-6747-BC85-678A5E87CB8A}" vid="{E0B1BA8D-B72F-3F4B-9F09-0FF9C2C6A696}"/>
    </a:ext>
  </a:extLst>
</a:theme>
</file>

<file path=ppt/theme/theme3.xml><?xml version="1.0" encoding="utf-8"?>
<a:theme xmlns:a="http://schemas.openxmlformats.org/drawingml/2006/main" name="imec - nerf">
  <a:themeElements>
    <a:clrScheme name="imec 2021 3">
      <a:dk1>
        <a:srgbClr val="3C3C3B"/>
      </a:dk1>
      <a:lt1>
        <a:srgbClr val="FFFFFF"/>
      </a:lt1>
      <a:dk2>
        <a:srgbClr val="3F98BD"/>
      </a:dk2>
      <a:lt2>
        <a:srgbClr val="929497"/>
      </a:lt2>
      <a:accent1>
        <a:srgbClr val="3E98BD"/>
      </a:accent1>
      <a:accent2>
        <a:srgbClr val="52BDC1"/>
      </a:accent2>
      <a:accent3>
        <a:srgbClr val="90288D"/>
      </a:accent3>
      <a:accent4>
        <a:srgbClr val="1582BD"/>
      </a:accent4>
      <a:accent5>
        <a:srgbClr val="36337C"/>
      </a:accent5>
      <a:accent6>
        <a:srgbClr val="99BDE4"/>
      </a:accent6>
      <a:hlink>
        <a:srgbClr val="3F98BD"/>
      </a:hlink>
      <a:folHlink>
        <a:srgbClr val="2D6C85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sz="900" b="1" dirty="0" smtClean="0">
            <a:latin typeface="Gill Sans MT"/>
            <a:cs typeface="Gill Sans M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175" cmpd="sng">
          <a:solidFill>
            <a:schemeClr val="tx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sz="1050" b="1" dirty="0" smtClean="0">
            <a:solidFill>
              <a:srgbClr val="464749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mec_confidential" id="{CFAB1493-EDDF-6747-BC85-678A5E87CB8A}" vid="{8AE684A7-E8D5-3849-A74E-7351C708E901}"/>
    </a:ext>
  </a:extLst>
</a:theme>
</file>

<file path=ppt/theme/theme4.xml><?xml version="1.0" encoding="utf-8"?>
<a:theme xmlns:a="http://schemas.openxmlformats.org/drawingml/2006/main" name="imec - solliance">
  <a:themeElements>
    <a:clrScheme name="imec 2021 3">
      <a:dk1>
        <a:srgbClr val="3C3C3B"/>
      </a:dk1>
      <a:lt1>
        <a:srgbClr val="FFFFFF"/>
      </a:lt1>
      <a:dk2>
        <a:srgbClr val="3F98BD"/>
      </a:dk2>
      <a:lt2>
        <a:srgbClr val="929497"/>
      </a:lt2>
      <a:accent1>
        <a:srgbClr val="3E98BD"/>
      </a:accent1>
      <a:accent2>
        <a:srgbClr val="52BDC1"/>
      </a:accent2>
      <a:accent3>
        <a:srgbClr val="90288D"/>
      </a:accent3>
      <a:accent4>
        <a:srgbClr val="1582BD"/>
      </a:accent4>
      <a:accent5>
        <a:srgbClr val="36337C"/>
      </a:accent5>
      <a:accent6>
        <a:srgbClr val="99BDE4"/>
      </a:accent6>
      <a:hlink>
        <a:srgbClr val="3F98BD"/>
      </a:hlink>
      <a:folHlink>
        <a:srgbClr val="2D6C85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sz="900" b="1" dirty="0" smtClean="0">
            <a:latin typeface="Gill Sans MT"/>
            <a:cs typeface="Gill Sans M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175" cmpd="sng">
          <a:solidFill>
            <a:schemeClr val="tx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sz="1050" b="1" dirty="0" smtClean="0">
            <a:solidFill>
              <a:srgbClr val="464749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mec_confidential" id="{CFAB1493-EDDF-6747-BC85-678A5E87CB8A}" vid="{F15C1DAF-F3B5-7B46-A2FB-C392B358A364}"/>
    </a:ext>
  </a:extLst>
</a:theme>
</file>

<file path=ppt/theme/theme5.xml><?xml version="1.0" encoding="utf-8"?>
<a:theme xmlns:a="http://schemas.openxmlformats.org/drawingml/2006/main" name="imec - exascience">
  <a:themeElements>
    <a:clrScheme name="imec 2021 3">
      <a:dk1>
        <a:srgbClr val="3C3C3B"/>
      </a:dk1>
      <a:lt1>
        <a:srgbClr val="FFFFFF"/>
      </a:lt1>
      <a:dk2>
        <a:srgbClr val="3F98BD"/>
      </a:dk2>
      <a:lt2>
        <a:srgbClr val="929497"/>
      </a:lt2>
      <a:accent1>
        <a:srgbClr val="3E98BD"/>
      </a:accent1>
      <a:accent2>
        <a:srgbClr val="52BDC1"/>
      </a:accent2>
      <a:accent3>
        <a:srgbClr val="90288D"/>
      </a:accent3>
      <a:accent4>
        <a:srgbClr val="1582BD"/>
      </a:accent4>
      <a:accent5>
        <a:srgbClr val="36337C"/>
      </a:accent5>
      <a:accent6>
        <a:srgbClr val="99BDE4"/>
      </a:accent6>
      <a:hlink>
        <a:srgbClr val="3F98BD"/>
      </a:hlink>
      <a:folHlink>
        <a:srgbClr val="2D6C85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sz="900" b="1" dirty="0" smtClean="0">
            <a:latin typeface="Gill Sans MT"/>
            <a:cs typeface="Gill Sans M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175" cmpd="sng">
          <a:solidFill>
            <a:schemeClr val="tx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sz="1050" b="1" dirty="0" smtClean="0">
            <a:solidFill>
              <a:srgbClr val="464749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mec_confidential" id="{CFAB1493-EDDF-6747-BC85-678A5E87CB8A}" vid="{76BE4DE3-8399-6845-8205-00D8D63B48A2}"/>
    </a:ext>
  </a:extLst>
</a:theme>
</file>

<file path=ppt/theme/theme6.xml><?xml version="1.0" encoding="utf-8"?>
<a:theme xmlns:a="http://schemas.openxmlformats.org/drawingml/2006/main" name="imec - energyville">
  <a:themeElements>
    <a:clrScheme name="imec 2021 3">
      <a:dk1>
        <a:srgbClr val="3C3C3B"/>
      </a:dk1>
      <a:lt1>
        <a:srgbClr val="FFFFFF"/>
      </a:lt1>
      <a:dk2>
        <a:srgbClr val="3F98BD"/>
      </a:dk2>
      <a:lt2>
        <a:srgbClr val="929497"/>
      </a:lt2>
      <a:accent1>
        <a:srgbClr val="3E98BD"/>
      </a:accent1>
      <a:accent2>
        <a:srgbClr val="52BDC1"/>
      </a:accent2>
      <a:accent3>
        <a:srgbClr val="90288D"/>
      </a:accent3>
      <a:accent4>
        <a:srgbClr val="1582BD"/>
      </a:accent4>
      <a:accent5>
        <a:srgbClr val="36337C"/>
      </a:accent5>
      <a:accent6>
        <a:srgbClr val="99BDE4"/>
      </a:accent6>
      <a:hlink>
        <a:srgbClr val="3F98BD"/>
      </a:hlink>
      <a:folHlink>
        <a:srgbClr val="2D6C85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sz="900" b="1" dirty="0" smtClean="0">
            <a:latin typeface="Gill Sans MT"/>
            <a:cs typeface="Gill Sans M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175" cmpd="sng">
          <a:solidFill>
            <a:schemeClr val="tx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sz="1050" b="1" dirty="0" smtClean="0">
            <a:solidFill>
              <a:srgbClr val="464749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mec_confidential" id="{CFAB1493-EDDF-6747-BC85-678A5E87CB8A}" vid="{D1CB1A70-DD50-E745-B98D-C0C69681D556}"/>
    </a:ext>
  </a:extLst>
</a:theme>
</file>

<file path=ppt/theme/theme7.xml><?xml version="1.0" encoding="utf-8"?>
<a:theme xmlns:a="http://schemas.openxmlformats.org/drawingml/2006/main" name="imec - solliance - energyville">
  <a:themeElements>
    <a:clrScheme name="imec 2021 3">
      <a:dk1>
        <a:srgbClr val="3C3C3B"/>
      </a:dk1>
      <a:lt1>
        <a:srgbClr val="FFFFFF"/>
      </a:lt1>
      <a:dk2>
        <a:srgbClr val="3F98BD"/>
      </a:dk2>
      <a:lt2>
        <a:srgbClr val="929497"/>
      </a:lt2>
      <a:accent1>
        <a:srgbClr val="3E98BD"/>
      </a:accent1>
      <a:accent2>
        <a:srgbClr val="52BDC1"/>
      </a:accent2>
      <a:accent3>
        <a:srgbClr val="90288D"/>
      </a:accent3>
      <a:accent4>
        <a:srgbClr val="1582BD"/>
      </a:accent4>
      <a:accent5>
        <a:srgbClr val="36337C"/>
      </a:accent5>
      <a:accent6>
        <a:srgbClr val="99BDE4"/>
      </a:accent6>
      <a:hlink>
        <a:srgbClr val="3F98BD"/>
      </a:hlink>
      <a:folHlink>
        <a:srgbClr val="2D6C85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sz="900" b="1" dirty="0" smtClean="0">
            <a:latin typeface="Gill Sans MT"/>
            <a:cs typeface="Gill Sans M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175" cmpd="sng">
          <a:solidFill>
            <a:schemeClr val="tx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sz="1050" b="1" dirty="0" smtClean="0">
            <a:solidFill>
              <a:srgbClr val="464749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mec_confidential" id="{CFAB1493-EDDF-6747-BC85-678A5E87CB8A}" vid="{03939BB0-CEB2-C44E-AE5E-1F09C006C7FF}"/>
    </a:ext>
  </a:extLst>
</a:theme>
</file>

<file path=ppt/theme/theme8.xml><?xml version="1.0" encoding="utf-8"?>
<a:theme xmlns:a="http://schemas.openxmlformats.org/drawingml/2006/main" name="imec-imomec-solliance-energyville">
  <a:themeElements>
    <a:clrScheme name="imec 2021 3">
      <a:dk1>
        <a:srgbClr val="3C3C3B"/>
      </a:dk1>
      <a:lt1>
        <a:srgbClr val="FFFFFF"/>
      </a:lt1>
      <a:dk2>
        <a:srgbClr val="3F98BD"/>
      </a:dk2>
      <a:lt2>
        <a:srgbClr val="929497"/>
      </a:lt2>
      <a:accent1>
        <a:srgbClr val="3E98BD"/>
      </a:accent1>
      <a:accent2>
        <a:srgbClr val="52BDC1"/>
      </a:accent2>
      <a:accent3>
        <a:srgbClr val="90288D"/>
      </a:accent3>
      <a:accent4>
        <a:srgbClr val="1582BD"/>
      </a:accent4>
      <a:accent5>
        <a:srgbClr val="36337C"/>
      </a:accent5>
      <a:accent6>
        <a:srgbClr val="99BDE4"/>
      </a:accent6>
      <a:hlink>
        <a:srgbClr val="3F98BD"/>
      </a:hlink>
      <a:folHlink>
        <a:srgbClr val="2D6C85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sz="900" b="1" dirty="0" smtClean="0">
            <a:latin typeface="Gill Sans MT"/>
            <a:cs typeface="Gill Sans M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175" cmpd="sng">
          <a:solidFill>
            <a:schemeClr val="tx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sz="1050" b="1" dirty="0" smtClean="0">
            <a:solidFill>
              <a:srgbClr val="464749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mec_confidential" id="{CFAB1493-EDDF-6747-BC85-678A5E87CB8A}" vid="{2F469EB2-7E1D-3D45-ACCF-8195A9A22BAD}"/>
    </a:ext>
  </a:extLst>
</a:theme>
</file>

<file path=ppt/theme/theme9.xml><?xml version="1.0" encoding="utf-8"?>
<a:theme xmlns:a="http://schemas.openxmlformats.org/drawingml/2006/main" name="imec - one planet">
  <a:themeElements>
    <a:clrScheme name="imec 2021 3">
      <a:dk1>
        <a:srgbClr val="3C3C3B"/>
      </a:dk1>
      <a:lt1>
        <a:srgbClr val="FFFFFF"/>
      </a:lt1>
      <a:dk2>
        <a:srgbClr val="3F98BD"/>
      </a:dk2>
      <a:lt2>
        <a:srgbClr val="929497"/>
      </a:lt2>
      <a:accent1>
        <a:srgbClr val="3E98BD"/>
      </a:accent1>
      <a:accent2>
        <a:srgbClr val="52BDC1"/>
      </a:accent2>
      <a:accent3>
        <a:srgbClr val="90288D"/>
      </a:accent3>
      <a:accent4>
        <a:srgbClr val="1582BD"/>
      </a:accent4>
      <a:accent5>
        <a:srgbClr val="36337C"/>
      </a:accent5>
      <a:accent6>
        <a:srgbClr val="99BDE4"/>
      </a:accent6>
      <a:hlink>
        <a:srgbClr val="3F98BD"/>
      </a:hlink>
      <a:folHlink>
        <a:srgbClr val="2D6C85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sz="900" b="1" dirty="0" smtClean="0">
            <a:latin typeface="Gill Sans MT"/>
            <a:cs typeface="Gill Sans M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175" cmpd="sng">
          <a:solidFill>
            <a:schemeClr val="tx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sz="1050" b="1" dirty="0" smtClean="0">
            <a:solidFill>
              <a:srgbClr val="464749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mec_confidential" id="{CFAB1493-EDDF-6747-BC85-678A5E87CB8A}" vid="{7322E81A-CD27-0B4A-BA53-BE47CA68827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272</TotalTime>
  <Words>137</Words>
  <Application>Microsoft Office PowerPoint</Application>
  <PresentationFormat>如螢幕大小 (16:9)</PresentationFormat>
  <Paragraphs>18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9</vt:i4>
      </vt:variant>
      <vt:variant>
        <vt:lpstr>投影片標題</vt:lpstr>
      </vt:variant>
      <vt:variant>
        <vt:i4>2</vt:i4>
      </vt:variant>
    </vt:vector>
  </HeadingPairs>
  <TitlesOfParts>
    <vt:vector size="17" baseType="lpstr">
      <vt:lpstr>Gill Sans</vt:lpstr>
      <vt:lpstr>Arial</vt:lpstr>
      <vt:lpstr>Calibri</vt:lpstr>
      <vt:lpstr>Gill Sans MT</vt:lpstr>
      <vt:lpstr>Times New Roman</vt:lpstr>
      <vt:lpstr>Wingdings</vt:lpstr>
      <vt:lpstr>imec 2021 generic</vt:lpstr>
      <vt:lpstr>imec - holst</vt:lpstr>
      <vt:lpstr>imec - nerf</vt:lpstr>
      <vt:lpstr>imec - solliance</vt:lpstr>
      <vt:lpstr>imec - exascience</vt:lpstr>
      <vt:lpstr>imec - energyville</vt:lpstr>
      <vt:lpstr>imec - solliance - energyville</vt:lpstr>
      <vt:lpstr>imec-imomec-solliance-energyville</vt:lpstr>
      <vt:lpstr>imec - one planet</vt:lpstr>
      <vt:lpstr>University – PhD and Post-doc</vt:lpstr>
      <vt:lpstr>IMEC University Network utilization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– PhD and Post-doc</dc:title>
  <dc:creator>Stefan De Gendt (imec)</dc:creator>
  <cp:lastModifiedBy>eBELiling310</cp:lastModifiedBy>
  <cp:revision>9</cp:revision>
  <dcterms:created xsi:type="dcterms:W3CDTF">2023-01-30T09:54:00Z</dcterms:created>
  <dcterms:modified xsi:type="dcterms:W3CDTF">2023-03-08T17:29:42Z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fe79f05-e94b-49c9-8165-7ef349894441_Enabled">
    <vt:lpwstr>true</vt:lpwstr>
  </property>
  <property fmtid="{D5CDD505-2E9C-101B-9397-08002B2CF9AE}" pid="3" name="MSIP_Label_4fe79f05-e94b-49c9-8165-7ef349894441_SetDate">
    <vt:lpwstr>2023-03-01T17:13:37Z</vt:lpwstr>
  </property>
  <property fmtid="{D5CDD505-2E9C-101B-9397-08002B2CF9AE}" pid="4" name="MSIP_Label_4fe79f05-e94b-49c9-8165-7ef349894441_Method">
    <vt:lpwstr>Privileged</vt:lpwstr>
  </property>
  <property fmtid="{D5CDD505-2E9C-101B-9397-08002B2CF9AE}" pid="5" name="MSIP_Label_4fe79f05-e94b-49c9-8165-7ef349894441_Name">
    <vt:lpwstr>Confidential - General Use</vt:lpwstr>
  </property>
  <property fmtid="{D5CDD505-2E9C-101B-9397-08002B2CF9AE}" pid="6" name="MSIP_Label_4fe79f05-e94b-49c9-8165-7ef349894441_SiteId">
    <vt:lpwstr>a72d5a72-25ee-40f0-9bd1-067cb5b770d4</vt:lpwstr>
  </property>
  <property fmtid="{D5CDD505-2E9C-101B-9397-08002B2CF9AE}" pid="7" name="MSIP_Label_4fe79f05-e94b-49c9-8165-7ef349894441_ActionId">
    <vt:lpwstr>eda1a123-f993-4b58-b317-543d9e395093</vt:lpwstr>
  </property>
  <property fmtid="{D5CDD505-2E9C-101B-9397-08002B2CF9AE}" pid="8" name="MSIP_Label_4fe79f05-e94b-49c9-8165-7ef349894441_ContentBits">
    <vt:lpwstr>2</vt:lpwstr>
  </property>
</Properties>
</file>